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7"/>
  </p:notesMasterIdLst>
  <p:sldIdLst>
    <p:sldId id="256" r:id="rId2"/>
    <p:sldId id="376" r:id="rId3"/>
    <p:sldId id="454" r:id="rId4"/>
    <p:sldId id="456" r:id="rId5"/>
    <p:sldId id="457" r:id="rId6"/>
    <p:sldId id="458" r:id="rId7"/>
    <p:sldId id="460" r:id="rId8"/>
    <p:sldId id="517" r:id="rId9"/>
    <p:sldId id="462" r:id="rId10"/>
    <p:sldId id="463" r:id="rId11"/>
    <p:sldId id="464" r:id="rId12"/>
    <p:sldId id="465" r:id="rId13"/>
    <p:sldId id="466" r:id="rId14"/>
    <p:sldId id="467" r:id="rId15"/>
    <p:sldId id="365" r:id="rId16"/>
    <p:sldId id="469" r:id="rId17"/>
    <p:sldId id="509" r:id="rId18"/>
    <p:sldId id="504" r:id="rId19"/>
    <p:sldId id="505" r:id="rId20"/>
    <p:sldId id="506" r:id="rId21"/>
    <p:sldId id="507" r:id="rId22"/>
    <p:sldId id="503" r:id="rId23"/>
    <p:sldId id="475" r:id="rId24"/>
    <p:sldId id="510" r:id="rId25"/>
    <p:sldId id="511" r:id="rId26"/>
    <p:sldId id="476" r:id="rId27"/>
    <p:sldId id="491" r:id="rId28"/>
    <p:sldId id="472" r:id="rId29"/>
    <p:sldId id="514" r:id="rId30"/>
    <p:sldId id="516" r:id="rId31"/>
    <p:sldId id="515" r:id="rId32"/>
    <p:sldId id="513" r:id="rId33"/>
    <p:sldId id="490" r:id="rId34"/>
    <p:sldId id="483" r:id="rId35"/>
    <p:sldId id="496" r:id="rId36"/>
    <p:sldId id="487" r:id="rId37"/>
    <p:sldId id="488" r:id="rId38"/>
    <p:sldId id="485" r:id="rId39"/>
    <p:sldId id="359" r:id="rId40"/>
    <p:sldId id="493" r:id="rId41"/>
    <p:sldId id="494" r:id="rId42"/>
    <p:sldId id="486" r:id="rId43"/>
    <p:sldId id="498" r:id="rId44"/>
    <p:sldId id="499" r:id="rId45"/>
    <p:sldId id="453" r:id="rId46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Dominique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7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35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13/09/2020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2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mailto:contact@oskar-Dudycz.pl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4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41000"/>
            <a:ext cx="9144000" cy="2376000"/>
          </a:xfrm>
        </p:spPr>
        <p:txBody>
          <a:bodyPr>
            <a:normAutofit fontScale="90000"/>
          </a:bodyPr>
          <a:lstStyle/>
          <a:p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Practical</a:t>
            </a: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 </a:t>
            </a:r>
            <a:b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</a:br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</a:t>
            </a:r>
            <a:r>
              <a:rPr lang="pl-PL" sz="9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Sourcing</a:t>
            </a:r>
            <a:br>
              <a:rPr lang="pl-PL" sz="9000" dirty="0">
                <a:latin typeface="Dominique" pitchFamily="50" charset="0"/>
              </a:rPr>
            </a:br>
            <a:r>
              <a:rPr lang="pl-PL" sz="9000" dirty="0">
                <a:latin typeface="Dominique" pitchFamily="50" charset="0"/>
              </a:rPr>
              <a:t>With Marten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608717"/>
            <a:ext cx="9144000" cy="1655762"/>
          </a:xfrm>
        </p:spPr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625014" y="3347986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Modeling with </a:t>
            </a:r>
            <a:r>
              <a:rPr lang="pl-PL" dirty="0" err="1"/>
              <a:t>events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Modeling with </a:t>
            </a:r>
            <a:r>
              <a:rPr lang="pl-PL" dirty="0" err="1"/>
              <a:t>EVents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Object ID (</a:t>
            </a:r>
            <a:r>
              <a:rPr lang="pl-PL" dirty="0" err="1"/>
              <a:t>sTream</a:t>
            </a:r>
            <a:r>
              <a:rPr lang="pl-PL" dirty="0"/>
              <a:t> ID)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TYPe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Object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iD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stream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ID)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occurrence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am</a:t>
            </a:r>
            <a:r>
              <a:rPr lang="pl-PL" dirty="0"/>
              <a:t> I?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1630595" y="4242041"/>
            <a:ext cx="567610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</a:t>
            </a:r>
            <a:r>
              <a:rPr lang="pl-PL" dirty="0"/>
              <a:t>3</a:t>
            </a:r>
            <a:r>
              <a:rPr lang="en-GB" dirty="0"/>
              <a:t> </a:t>
            </a:r>
            <a:r>
              <a:rPr lang="pl-PL" dirty="0" err="1"/>
              <a:t>Years</a:t>
            </a:r>
            <a:r>
              <a:rPr lang="pl-PL" dirty="0"/>
              <a:t> of </a:t>
            </a:r>
            <a:r>
              <a:rPr lang="pl-PL" dirty="0" err="1"/>
              <a:t>Experience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Ocurrence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Time of </a:t>
            </a:r>
            <a:r>
              <a:rPr lang="pl-PL" dirty="0" err="1"/>
              <a:t>Ocurrence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Event </a:t>
            </a:r>
            <a:r>
              <a:rPr lang="pl-PL" dirty="0" err="1"/>
              <a:t>contain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Number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Ocurrence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 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Time of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Ocurrence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Data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pl-PL" u="sng" dirty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 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>
                <a:latin typeface="Courier New" panose="02070309020205020404" pitchFamily="49" charset="0"/>
                <a:cs typeface="Courier New" panose="02070309020205020404" pitchFamily="49" charset="0"/>
              </a:rPr>
              <a:t>StreamID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“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Event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Entity</a:t>
            </a:r>
            <a:r>
              <a:rPr lang="pl-PL" dirty="0"/>
              <a:t> Vs </a:t>
            </a:r>
            <a:r>
              <a:rPr lang="pl-PL" dirty="0" err="1"/>
              <a:t>Aggregate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EDD97E5-D42D-4742-AB81-D129FDA7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8805">
            <a:off x="2852656" y="2020381"/>
            <a:ext cx="6173897" cy="4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5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400" dirty="0" err="1"/>
              <a:t>Events</a:t>
            </a:r>
            <a:r>
              <a:rPr lang="pl-PL" sz="3400" dirty="0"/>
              <a:t> </a:t>
            </a:r>
            <a:r>
              <a:rPr lang="pl-PL" sz="3400" dirty="0" err="1"/>
              <a:t>represent</a:t>
            </a:r>
            <a:endParaRPr lang="en-GB" sz="3400" dirty="0"/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pl-PL" sz="3400" dirty="0" err="1"/>
              <a:t>Facts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pl-PL" sz="3400" dirty="0" err="1"/>
              <a:t>About</a:t>
            </a:r>
            <a:r>
              <a:rPr lang="pl-PL" sz="3400" dirty="0"/>
              <a:t> </a:t>
            </a:r>
            <a:r>
              <a:rPr lang="pl-PL" sz="3400" dirty="0" err="1"/>
              <a:t>information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From the past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/>
              <a:t>Cinema </a:t>
            </a:r>
            <a:r>
              <a:rPr lang="pl-PL" dirty="0" err="1"/>
              <a:t>tickets</a:t>
            </a:r>
            <a:r>
              <a:rPr lang="pl-PL" dirty="0"/>
              <a:t> </a:t>
            </a:r>
            <a:r>
              <a:rPr lang="pl-PL" dirty="0" err="1"/>
              <a:t>Reservation</a:t>
            </a:r>
            <a:r>
              <a:rPr lang="pl-PL" dirty="0"/>
              <a:t> system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</a:t>
            </a:r>
            <a:r>
              <a:rPr lang="pl-PL" dirty="0"/>
              <a:t> </a:t>
            </a:r>
            <a:r>
              <a:rPr lang="pl-PL" dirty="0" err="1"/>
              <a:t>description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Reservation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Created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 err="1"/>
              <a:t>Have</a:t>
            </a:r>
            <a:r>
              <a:rPr lang="pl-PL" dirty="0"/>
              <a:t> seat </a:t>
            </a:r>
            <a:r>
              <a:rPr lang="pl-PL" dirty="0" err="1"/>
              <a:t>changed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Confirmed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Be </a:t>
            </a:r>
            <a:r>
              <a:rPr lang="pl-PL" dirty="0" err="1"/>
              <a:t>Cancelled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4026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SAMPLE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008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Are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pl-PL" dirty="0" err="1"/>
              <a:t>Immutable</a:t>
            </a:r>
            <a:endParaRPr lang="en-GB" sz="2400" i="1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464128" y="3102562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Travelling in </a:t>
            </a:r>
            <a:r>
              <a:rPr lang="pl-PL" dirty="0" err="1"/>
              <a:t>time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helP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to </a:t>
            </a:r>
            <a:r>
              <a:rPr lang="pl-PL" dirty="0" err="1"/>
              <a:t>better</a:t>
            </a:r>
            <a:r>
              <a:rPr lang="pl-PL" dirty="0"/>
              <a:t> Model </a:t>
            </a:r>
            <a:r>
              <a:rPr lang="pl-PL" dirty="0" err="1"/>
              <a:t>your</a:t>
            </a:r>
            <a:r>
              <a:rPr lang="pl-PL" dirty="0"/>
              <a:t> business </a:t>
            </a:r>
            <a:r>
              <a:rPr lang="pl-PL" dirty="0" err="1"/>
              <a:t>Workflow</a:t>
            </a:r>
            <a:r>
              <a:rPr lang="pl-PL" dirty="0"/>
              <a:t>.</a:t>
            </a:r>
          </a:p>
          <a:p>
            <a:pPr marL="742950" indent="-742950">
              <a:buAutoNum type="arabicPeriod"/>
            </a:pPr>
            <a:r>
              <a:rPr lang="pl-PL" dirty="0" err="1"/>
              <a:t>Helps</a:t>
            </a:r>
            <a:r>
              <a:rPr lang="pl-PL" dirty="0"/>
              <a:t> to Split </a:t>
            </a:r>
            <a:r>
              <a:rPr lang="pl-PL" dirty="0" err="1"/>
              <a:t>your</a:t>
            </a:r>
            <a:r>
              <a:rPr lang="pl-PL" dirty="0"/>
              <a:t> Development proces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smaller</a:t>
            </a:r>
            <a:r>
              <a:rPr lang="pl-PL" dirty="0"/>
              <a:t> </a:t>
            </a:r>
            <a:r>
              <a:rPr lang="pl-PL" dirty="0" err="1"/>
              <a:t>pieces</a:t>
            </a:r>
            <a:r>
              <a:rPr lang="pl-PL" dirty="0"/>
              <a:t> and </a:t>
            </a:r>
            <a:r>
              <a:rPr lang="pl-PL" dirty="0" err="1"/>
              <a:t>decrease</a:t>
            </a:r>
            <a:r>
              <a:rPr lang="pl-PL" dirty="0"/>
              <a:t> the </a:t>
            </a:r>
            <a:r>
              <a:rPr lang="pl-PL" dirty="0" err="1"/>
              <a:t>Cognitive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.</a:t>
            </a:r>
          </a:p>
          <a:p>
            <a:pPr marL="742950" indent="-742950">
              <a:buAutoNum type="arabicPeriod"/>
            </a:pPr>
            <a:r>
              <a:rPr lang="pl-PL" dirty="0" err="1"/>
              <a:t>Simplfies</a:t>
            </a:r>
            <a:r>
              <a:rPr lang="pl-PL" dirty="0"/>
              <a:t> </a:t>
            </a:r>
            <a:r>
              <a:rPr lang="pl-PL" dirty="0" err="1"/>
              <a:t>diagnostic</a:t>
            </a:r>
            <a:r>
              <a:rPr lang="pl-PL" dirty="0"/>
              <a:t> and Bug </a:t>
            </a:r>
            <a:r>
              <a:rPr lang="pl-PL" dirty="0" err="1"/>
              <a:t>analysis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Next</a:t>
            </a:r>
            <a:r>
              <a:rPr lang="pl-PL" dirty="0"/>
              <a:t> </a:t>
            </a:r>
            <a:r>
              <a:rPr lang="pl-PL" dirty="0" err="1"/>
              <a:t>steps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Samples</a:t>
            </a:r>
            <a:r>
              <a:rPr lang="pl-PL" sz="3200" dirty="0"/>
              <a:t> and materials: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Marten </a:t>
            </a:r>
            <a:r>
              <a:rPr lang="pl-PL" sz="3200" dirty="0" err="1"/>
              <a:t>documentation</a:t>
            </a:r>
            <a:r>
              <a:rPr lang="pl-PL" sz="3200" dirty="0"/>
              <a:t>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</a:t>
            </a:r>
            <a:r>
              <a:rPr lang="pl-PL" sz="3200" dirty="0" err="1"/>
              <a:t>Facts</a:t>
            </a:r>
            <a:r>
              <a:rPr lang="pl-PL" sz="3200" dirty="0"/>
              <a:t> and </a:t>
            </a:r>
            <a:r>
              <a:rPr lang="pl-PL" sz="3200" dirty="0" err="1"/>
              <a:t>myths</a:t>
            </a:r>
            <a:r>
              <a:rPr lang="pl-PL" sz="3200" dirty="0"/>
              <a:t> of Event </a:t>
            </a:r>
            <a:r>
              <a:rPr lang="pl-PL" sz="3200" dirty="0" err="1"/>
              <a:t>Sourcing</a:t>
            </a:r>
            <a:r>
              <a:rPr lang="pl-PL" sz="3200" dirty="0"/>
              <a:t>” And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with </a:t>
            </a:r>
            <a:r>
              <a:rPr lang="pl-PL" sz="3200" dirty="0" err="1"/>
              <a:t>questions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criticism</a:t>
            </a:r>
            <a:r>
              <a:rPr lang="pl-PL" sz="3200" dirty="0"/>
              <a:t>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contact@oskar-Dudycz.pl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Virtual High Five </a:t>
            </a:r>
            <a:r>
              <a:rPr lang="pl-PL" sz="3200" dirty="0" err="1"/>
              <a:t>after</a:t>
            </a:r>
            <a:r>
              <a:rPr lang="pl-PL" sz="3200" dirty="0"/>
              <a:t> </a:t>
            </a:r>
            <a:r>
              <a:rPr lang="pl-PL" sz="3200" dirty="0" err="1"/>
              <a:t>presentation</a:t>
            </a:r>
            <a:r>
              <a:rPr lang="pl-PL" sz="3200" dirty="0"/>
              <a:t>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Thank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for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here</a:t>
            </a:r>
            <a:r>
              <a:rPr lang="pl-PL" dirty="0"/>
              <a:t>!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can</a:t>
            </a:r>
            <a:endParaRPr lang="en-GB" dirty="0"/>
          </a:p>
          <a:p>
            <a:pPr marL="0" indent="0">
              <a:buNone/>
            </a:pPr>
            <a:r>
              <a:rPr lang="pl-PL" dirty="0"/>
              <a:t>be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Ignored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pl-PL" dirty="0"/>
              <a:t>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cannot</a:t>
            </a:r>
            <a:r>
              <a:rPr lang="pl-PL" dirty="0"/>
              <a:t> be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Retracted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63935" y="3074966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Events</a:t>
            </a:r>
            <a:r>
              <a:rPr lang="pl-PL" dirty="0"/>
              <a:t> </a:t>
            </a:r>
            <a:r>
              <a:rPr lang="pl-PL" dirty="0" err="1"/>
              <a:t>can</a:t>
            </a:r>
            <a:endParaRPr lang="en-GB" dirty="0"/>
          </a:p>
          <a:p>
            <a:pPr marL="0" indent="0">
              <a:buNone/>
            </a:pPr>
            <a:r>
              <a:rPr lang="pl-PL" dirty="0"/>
              <a:t>Be </a:t>
            </a:r>
            <a:r>
              <a:rPr lang="pl-PL" dirty="0" err="1"/>
              <a:t>Interpreted</a:t>
            </a:r>
            <a:endParaRPr lang="en-GB" dirty="0"/>
          </a:p>
          <a:p>
            <a:pPr marL="0" indent="0">
              <a:buNone/>
            </a:pPr>
            <a:r>
              <a:rPr lang="pl-PL" dirty="0" err="1"/>
              <a:t>Differently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          </a:t>
            </a:r>
            <a:r>
              <a:rPr lang="pl-PL" dirty="0" err="1"/>
              <a:t>Ordered</a:t>
            </a:r>
            <a:r>
              <a:rPr lang="en-GB" dirty="0"/>
              <a:t>  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en-GB" dirty="0"/>
              <a:t> </a:t>
            </a:r>
            <a:r>
              <a:rPr lang="pl-PL" dirty="0"/>
              <a:t>    of </a:t>
            </a: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</a:t>
            </a:r>
            <a:r>
              <a:rPr lang="pl-PL" dirty="0"/>
              <a:t>Collection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pl-PL" dirty="0" err="1"/>
              <a:t>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          </a:t>
            </a:r>
            <a:r>
              <a:rPr lang="pl-PL" dirty="0" err="1"/>
              <a:t>Ordered</a:t>
            </a:r>
            <a:r>
              <a:rPr lang="en-GB" dirty="0"/>
              <a:t>  </a:t>
            </a:r>
            <a:r>
              <a:rPr lang="pl-PL" dirty="0"/>
              <a:t> </a:t>
            </a:r>
            <a:r>
              <a:rPr lang="pl-PL" dirty="0" err="1"/>
              <a:t>sequence</a:t>
            </a:r>
            <a:r>
              <a:rPr lang="en-GB" dirty="0"/>
              <a:t> </a:t>
            </a:r>
            <a:r>
              <a:rPr lang="pl-PL" dirty="0"/>
              <a:t>    of </a:t>
            </a:r>
            <a:r>
              <a:rPr lang="pl-PL" dirty="0" err="1"/>
              <a:t>Events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</a:t>
            </a:r>
            <a:r>
              <a:rPr lang="pl-PL" dirty="0"/>
              <a:t>Collection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pl-PL" dirty="0" err="1"/>
              <a:t>queue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22D5542-40F8-4CA8-BA9C-15E08A5AC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5373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Event </a:t>
            </a:r>
            <a:r>
              <a:rPr lang="pl-PL" dirty="0" err="1"/>
              <a:t>Stream</a:t>
            </a:r>
            <a:r>
              <a:rPr lang="pl-PL" dirty="0"/>
              <a:t>?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13454</TotalTime>
  <Words>1080</Words>
  <Application>Microsoft Office PowerPoint</Application>
  <PresentationFormat>Panoramiczny</PresentationFormat>
  <Paragraphs>147</Paragraphs>
  <Slides>45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0" baseType="lpstr">
      <vt:lpstr>Courier New</vt:lpstr>
      <vt:lpstr>Dominique</vt:lpstr>
      <vt:lpstr>Calibri</vt:lpstr>
      <vt:lpstr>Arial</vt:lpstr>
      <vt:lpstr>Office Theme</vt:lpstr>
      <vt:lpstr>Practical  Event Sourcing With Marten</vt:lpstr>
      <vt:lpstr>Who am I?</vt:lpstr>
      <vt:lpstr>What is Event?</vt:lpstr>
      <vt:lpstr>What is Event?</vt:lpstr>
      <vt:lpstr>What is Event?</vt:lpstr>
      <vt:lpstr>What is Event?</vt:lpstr>
      <vt:lpstr>What is Event Stream?</vt:lpstr>
      <vt:lpstr>What is Event Stream?</vt:lpstr>
      <vt:lpstr>What is Event Stream?</vt:lpstr>
      <vt:lpstr>What is Event Stream?</vt:lpstr>
      <vt:lpstr>What is Event Stream?</vt:lpstr>
      <vt:lpstr>What is Event Stream?</vt:lpstr>
      <vt:lpstr>Modeling with events</vt:lpstr>
      <vt:lpstr>Modeling with EVents</vt:lpstr>
      <vt:lpstr>Prezentacja programu PowerPoint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Event</vt:lpstr>
      <vt:lpstr>Prezentacja programu PowerPoint</vt:lpstr>
      <vt:lpstr>Prezentacja programu PowerPoint</vt:lpstr>
      <vt:lpstr>Entity Vs Aggregate</vt:lpstr>
      <vt:lpstr>Use case description</vt:lpstr>
      <vt:lpstr>Use case description</vt:lpstr>
      <vt:lpstr>Use case description</vt:lpstr>
      <vt:lpstr>SAMPLE</vt:lpstr>
      <vt:lpstr>Snapshot</vt:lpstr>
      <vt:lpstr>Prezentacja programu PowerPoint</vt:lpstr>
      <vt:lpstr>Projekcje</vt:lpstr>
      <vt:lpstr>Projekcje</vt:lpstr>
      <vt:lpstr>Projekcje</vt:lpstr>
      <vt:lpstr>Prezentacja programu PowerPoint</vt:lpstr>
      <vt:lpstr>Event Store + Strong consistency</vt:lpstr>
      <vt:lpstr>Prezentacja programu PowerPoint</vt:lpstr>
      <vt:lpstr>Travelling in time</vt:lpstr>
      <vt:lpstr>Prezentacja programu PowerPoint</vt:lpstr>
      <vt:lpstr>Summary</vt:lpstr>
      <vt:lpstr>Next steps?</vt:lpstr>
      <vt:lpstr>Thank you for being here!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261</cp:revision>
  <cp:lastPrinted>2019-05-08T12:52:32Z</cp:lastPrinted>
  <dcterms:created xsi:type="dcterms:W3CDTF">2019-05-07T16:08:34Z</dcterms:created>
  <dcterms:modified xsi:type="dcterms:W3CDTF">2020-09-13T11:43:56Z</dcterms:modified>
</cp:coreProperties>
</file>